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61" r:id="rId3"/>
    <p:sldId id="4662" r:id="rId4"/>
    <p:sldId id="4663" r:id="rId5"/>
    <p:sldId id="46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5-10-24T03:14:30.322" v="91" actId="20577"/>
      <pc:docMkLst>
        <pc:docMk/>
      </pc:docMkLst>
      <pc:sldChg chg="modSp mod">
        <pc:chgData name="贵申 王" userId="201fba2491c5f930" providerId="LiveId" clId="{DCE2E79A-FA80-4B3F-A3B4-A0C24C0A3357}" dt="2025-10-24T03:14:10.740" v="79" actId="20577"/>
        <pc:sldMkLst>
          <pc:docMk/>
          <pc:sldMk cId="0" sldId="4661"/>
        </pc:sldMkLst>
        <pc:spChg chg="mod">
          <ac:chgData name="贵申 王" userId="201fba2491c5f930" providerId="LiveId" clId="{DCE2E79A-FA80-4B3F-A3B4-A0C24C0A3357}" dt="2025-10-24T03:14:10.740" v="79" actId="20577"/>
          <ac:spMkLst>
            <pc:docMk/>
            <pc:sldMk cId="0" sldId="4661"/>
            <ac:spMk id="990210" creationId="{812FA253-7687-642A-8BF4-488B17E4A6E8}"/>
          </ac:spMkLst>
        </pc:spChg>
        <pc:spChg chg="mod">
          <ac:chgData name="贵申 王" userId="201fba2491c5f930" providerId="LiveId" clId="{DCE2E79A-FA80-4B3F-A3B4-A0C24C0A3357}" dt="2025-10-24T03:12:15.315" v="68" actId="20577"/>
          <ac:spMkLst>
            <pc:docMk/>
            <pc:sldMk cId="0" sldId="4661"/>
            <ac:spMk id="990211" creationId="{5BC1AE21-F2E6-44CB-2168-21E1C3C1E163}"/>
          </ac:spMkLst>
        </pc:spChg>
      </pc:sldChg>
      <pc:sldChg chg="modSp del mod">
        <pc:chgData name="贵申 王" userId="201fba2491c5f930" providerId="LiveId" clId="{DCE2E79A-FA80-4B3F-A3B4-A0C24C0A3357}" dt="2025-10-24T03:01:03.429" v="2" actId="47"/>
        <pc:sldMkLst>
          <pc:docMk/>
          <pc:sldMk cId="0" sldId="4662"/>
        </pc:sldMkLst>
      </pc:sldChg>
      <pc:sldChg chg="modSp add mod">
        <pc:chgData name="贵申 王" userId="201fba2491c5f930" providerId="LiveId" clId="{DCE2E79A-FA80-4B3F-A3B4-A0C24C0A3357}" dt="2025-10-24T03:14:17.874" v="83" actId="20577"/>
        <pc:sldMkLst>
          <pc:docMk/>
          <pc:sldMk cId="486072438" sldId="4662"/>
        </pc:sldMkLst>
        <pc:spChg chg="mod">
          <ac:chgData name="贵申 王" userId="201fba2491c5f930" providerId="LiveId" clId="{DCE2E79A-FA80-4B3F-A3B4-A0C24C0A3357}" dt="2025-10-24T03:14:17.874" v="83" actId="20577"/>
          <ac:spMkLst>
            <pc:docMk/>
            <pc:sldMk cId="486072438" sldId="4662"/>
            <ac:spMk id="990210" creationId="{BFDF0284-9E16-530F-A366-23663CDCCF1B}"/>
          </ac:spMkLst>
        </pc:spChg>
        <pc:spChg chg="mod">
          <ac:chgData name="贵申 王" userId="201fba2491c5f930" providerId="LiveId" clId="{DCE2E79A-FA80-4B3F-A3B4-A0C24C0A3357}" dt="2025-10-24T03:04:14.848" v="18" actId="255"/>
          <ac:spMkLst>
            <pc:docMk/>
            <pc:sldMk cId="486072438" sldId="4662"/>
            <ac:spMk id="990211" creationId="{7A2799A7-6789-CC21-4DC4-5EB84FA5CB91}"/>
          </ac:spMkLst>
        </pc:spChg>
      </pc:sldChg>
      <pc:sldChg chg="modSp add mod">
        <pc:chgData name="贵申 王" userId="201fba2491c5f930" providerId="LiveId" clId="{DCE2E79A-FA80-4B3F-A3B4-A0C24C0A3357}" dt="2025-10-24T03:14:25.319" v="87" actId="20577"/>
        <pc:sldMkLst>
          <pc:docMk/>
          <pc:sldMk cId="1063616779" sldId="4663"/>
        </pc:sldMkLst>
        <pc:spChg chg="mod">
          <ac:chgData name="贵申 王" userId="201fba2491c5f930" providerId="LiveId" clId="{DCE2E79A-FA80-4B3F-A3B4-A0C24C0A3357}" dt="2025-10-24T03:14:25.319" v="87" actId="20577"/>
          <ac:spMkLst>
            <pc:docMk/>
            <pc:sldMk cId="1063616779" sldId="4663"/>
            <ac:spMk id="990210" creationId="{4C177A60-8A3D-B5BC-4C52-AF0A68FF6F4F}"/>
          </ac:spMkLst>
        </pc:spChg>
        <pc:spChg chg="mod">
          <ac:chgData name="贵申 王" userId="201fba2491c5f930" providerId="LiveId" clId="{DCE2E79A-FA80-4B3F-A3B4-A0C24C0A3357}" dt="2025-10-24T03:13:31.250" v="73" actId="20577"/>
          <ac:spMkLst>
            <pc:docMk/>
            <pc:sldMk cId="1063616779" sldId="4663"/>
            <ac:spMk id="990211" creationId="{EDF3523F-B5B1-C58C-527E-CED9EB410C58}"/>
          </ac:spMkLst>
        </pc:spChg>
      </pc:sldChg>
      <pc:sldChg chg="modSp add mod">
        <pc:chgData name="贵申 王" userId="201fba2491c5f930" providerId="LiveId" clId="{DCE2E79A-FA80-4B3F-A3B4-A0C24C0A3357}" dt="2025-10-24T03:14:30.322" v="91" actId="20577"/>
        <pc:sldMkLst>
          <pc:docMk/>
          <pc:sldMk cId="19640299" sldId="4664"/>
        </pc:sldMkLst>
        <pc:spChg chg="mod">
          <ac:chgData name="贵申 王" userId="201fba2491c5f930" providerId="LiveId" clId="{DCE2E79A-FA80-4B3F-A3B4-A0C24C0A3357}" dt="2025-10-24T03:14:30.322" v="91" actId="20577"/>
          <ac:spMkLst>
            <pc:docMk/>
            <pc:sldMk cId="19640299" sldId="4664"/>
            <ac:spMk id="990210" creationId="{662B5CC2-340E-5921-DC50-74411B80098E}"/>
          </ac:spMkLst>
        </pc:spChg>
      </pc:sldChg>
      <pc:sldChg chg="modSp add del mod">
        <pc:chgData name="贵申 王" userId="201fba2491c5f930" providerId="LiveId" clId="{DCE2E79A-FA80-4B3F-A3B4-A0C24C0A3357}" dt="2025-10-24T03:13:59.569" v="74" actId="47"/>
        <pc:sldMkLst>
          <pc:docMk/>
          <pc:sldMk cId="233264910" sldId="4664"/>
        </pc:sldMkLst>
        <pc:spChg chg="mod">
          <ac:chgData name="贵申 王" userId="201fba2491c5f930" providerId="LiveId" clId="{DCE2E79A-FA80-4B3F-A3B4-A0C24C0A3357}" dt="2025-10-24T03:10:38.580" v="39" actId="20577"/>
          <ac:spMkLst>
            <pc:docMk/>
            <pc:sldMk cId="233264910" sldId="4664"/>
            <ac:spMk id="990211" creationId="{2AF15A42-817B-BF2F-1B3B-C4C9CF4C729A}"/>
          </ac:spMkLst>
        </pc:spChg>
      </pc:sldChg>
    </pc:docChg>
  </pc:docChgLst>
  <pc:docChgLst>
    <pc:chgData name="贵申" userId="201fba2491c5f930" providerId="LiveId" clId="{B1787441-E125-453E-AF55-AE99CF455049}"/>
    <pc:docChg chg="addSld modSld">
      <pc:chgData name="贵申" userId="201fba2491c5f930" providerId="LiveId" clId="{B1787441-E125-453E-AF55-AE99CF455049}" dt="2023-07-27T17:47:21.709" v="0"/>
      <pc:docMkLst>
        <pc:docMk/>
      </pc:docMkLst>
      <pc:sldChg chg="add">
        <pc:chgData name="贵申" userId="201fba2491c5f930" providerId="LiveId" clId="{B1787441-E125-453E-AF55-AE99CF455049}" dt="2023-07-27T17:47:21.709" v="0"/>
        <pc:sldMkLst>
          <pc:docMk/>
          <pc:sldMk cId="0" sldId="4661"/>
        </pc:sldMkLst>
      </pc:sldChg>
      <pc:sldChg chg="add">
        <pc:chgData name="贵申" userId="201fba2491c5f930" providerId="LiveId" clId="{B1787441-E125-453E-AF55-AE99CF455049}" dt="2023-07-27T17:47:21.709" v="0"/>
        <pc:sldMkLst>
          <pc:docMk/>
          <pc:sldMk cId="0" sldId="4662"/>
        </pc:sldMkLst>
      </pc:sldChg>
    </pc:docChg>
  </pc:docChgLst>
  <pc:docChgLst>
    <pc:chgData name="贵申 王" userId="201fba2491c5f930" providerId="LiveId" clId="{1FA2FA70-8876-4506-9E5A-C69EC5046966}"/>
    <pc:docChg chg="modSld">
      <pc:chgData name="贵申 王" userId="201fba2491c5f930" providerId="LiveId" clId="{1FA2FA70-8876-4506-9E5A-C69EC5046966}" dt="2024-05-15T20:01:22.431" v="39" actId="122"/>
      <pc:docMkLst>
        <pc:docMk/>
      </pc:docMkLst>
      <pc:sldChg chg="modSp mod">
        <pc:chgData name="贵申 王" userId="201fba2491c5f930" providerId="LiveId" clId="{1FA2FA70-8876-4506-9E5A-C69EC5046966}" dt="2024-05-15T20:00:54.985" v="36" actId="122"/>
        <pc:sldMkLst>
          <pc:docMk/>
          <pc:sldMk cId="0" sldId="4661"/>
        </pc:sldMkLst>
      </pc:sldChg>
      <pc:sldChg chg="modSp mod">
        <pc:chgData name="贵申 王" userId="201fba2491c5f930" providerId="LiveId" clId="{1FA2FA70-8876-4506-9E5A-C69EC5046966}" dt="2024-05-15T20:01:22.431" v="39" actId="122"/>
        <pc:sldMkLst>
          <pc:docMk/>
          <pc:sldMk cId="0" sldId="46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09B92-5FDE-4FC8-BB4E-B41454619B4F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DB480-2C12-48FB-B279-8B4FE9E0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44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7">
            <a:extLst>
              <a:ext uri="{FF2B5EF4-FFF2-40B4-BE49-F238E27FC236}">
                <a16:creationId xmlns:a16="http://schemas.microsoft.com/office/drawing/2014/main" id="{2972BED8-BD45-9A38-5599-8C8EC3856C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0B12C0-A0CB-49CF-BA58-5FFBFA4C2C6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91235" name="Rectangle 2">
            <a:extLst>
              <a:ext uri="{FF2B5EF4-FFF2-40B4-BE49-F238E27FC236}">
                <a16:creationId xmlns:a16="http://schemas.microsoft.com/office/drawing/2014/main" id="{F32173DE-D292-B8AE-D04F-6631D972E0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6" name="Rectangle 3">
            <a:extLst>
              <a:ext uri="{FF2B5EF4-FFF2-40B4-BE49-F238E27FC236}">
                <a16:creationId xmlns:a16="http://schemas.microsoft.com/office/drawing/2014/main" id="{EA688279-0460-FB0E-F607-C531D3AC3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E8385-BF65-A87C-A0D2-04FF2E61C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7">
            <a:extLst>
              <a:ext uri="{FF2B5EF4-FFF2-40B4-BE49-F238E27FC236}">
                <a16:creationId xmlns:a16="http://schemas.microsoft.com/office/drawing/2014/main" id="{C62B54DE-D8E7-F79F-5B39-47DC6A7625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0B12C0-A0CB-49CF-BA58-5FFBFA4C2C6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91235" name="Rectangle 2">
            <a:extLst>
              <a:ext uri="{FF2B5EF4-FFF2-40B4-BE49-F238E27FC236}">
                <a16:creationId xmlns:a16="http://schemas.microsoft.com/office/drawing/2014/main" id="{B84BB5B3-E413-2E09-5AC5-DFF7B73D7E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6" name="Rectangle 3">
            <a:extLst>
              <a:ext uri="{FF2B5EF4-FFF2-40B4-BE49-F238E27FC236}">
                <a16:creationId xmlns:a16="http://schemas.microsoft.com/office/drawing/2014/main" id="{58190092-46E7-03AC-E90A-96A183D5B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3490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5EFFE-7C70-EF48-5CC4-E6179DC44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7">
            <a:extLst>
              <a:ext uri="{FF2B5EF4-FFF2-40B4-BE49-F238E27FC236}">
                <a16:creationId xmlns:a16="http://schemas.microsoft.com/office/drawing/2014/main" id="{69D56145-CAE9-4727-076C-B3371F65AB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0B12C0-A0CB-49CF-BA58-5FFBFA4C2C6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91235" name="Rectangle 2">
            <a:extLst>
              <a:ext uri="{FF2B5EF4-FFF2-40B4-BE49-F238E27FC236}">
                <a16:creationId xmlns:a16="http://schemas.microsoft.com/office/drawing/2014/main" id="{5576C666-EF18-37F4-17D9-193AE9BF1A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6" name="Rectangle 3">
            <a:extLst>
              <a:ext uri="{FF2B5EF4-FFF2-40B4-BE49-F238E27FC236}">
                <a16:creationId xmlns:a16="http://schemas.microsoft.com/office/drawing/2014/main" id="{7EB8163B-EA86-1B95-83D0-43F828947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4985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26439-648F-1F8D-1085-2980B0A5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7">
            <a:extLst>
              <a:ext uri="{FF2B5EF4-FFF2-40B4-BE49-F238E27FC236}">
                <a16:creationId xmlns:a16="http://schemas.microsoft.com/office/drawing/2014/main" id="{18C3BC18-DFAC-155B-920D-3E208073E4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0B12C0-A0CB-49CF-BA58-5FFBFA4C2C6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91235" name="Rectangle 2">
            <a:extLst>
              <a:ext uri="{FF2B5EF4-FFF2-40B4-BE49-F238E27FC236}">
                <a16:creationId xmlns:a16="http://schemas.microsoft.com/office/drawing/2014/main" id="{F0DAA0E9-784E-4E1F-F119-612B2C7879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6" name="Rectangle 3">
            <a:extLst>
              <a:ext uri="{FF2B5EF4-FFF2-40B4-BE49-F238E27FC236}">
                <a16:creationId xmlns:a16="http://schemas.microsoft.com/office/drawing/2014/main" id="{8BFF0A66-764A-532A-E2DF-909BF503B3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8516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240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5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03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65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184524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800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>
            <a:extLst>
              <a:ext uri="{FF2B5EF4-FFF2-40B4-BE49-F238E27FC236}">
                <a16:creationId xmlns:a16="http://schemas.microsoft.com/office/drawing/2014/main" id="{812FA253-7687-642A-8BF4-488B17E4A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98" y="465887"/>
            <a:ext cx="647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生命的执着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Life’s Devotion 1/4</a:t>
            </a:r>
          </a:p>
        </p:txBody>
      </p:sp>
      <p:sp>
        <p:nvSpPr>
          <p:cNvPr id="990211" name="Rectangle 3">
            <a:extLst>
              <a:ext uri="{FF2B5EF4-FFF2-40B4-BE49-F238E27FC236}">
                <a16:creationId xmlns:a16="http://schemas.microsoft.com/office/drawing/2014/main" id="{5BC1AE21-F2E6-44CB-2168-21E1C3C1E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796" y="1874296"/>
            <a:ext cx="10768405" cy="42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祢是我心中，我心中唯一的诗歌。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我要向祢尽情地歌唱，向祢献上最真诚的爱。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祢是我心中，我心中唯一的切慕。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我要一生紧紧地跟随，让祢牵我走天路。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the only song in my heart.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want to sing to You fully, offering You my truest love.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the only longing in my heart.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want to follow You all my life, letting You lead me on the heavenly path.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48F89-955B-77A8-F481-9E1773DD3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>
            <a:extLst>
              <a:ext uri="{FF2B5EF4-FFF2-40B4-BE49-F238E27FC236}">
                <a16:creationId xmlns:a16="http://schemas.microsoft.com/office/drawing/2014/main" id="{BFDF0284-9E16-530F-A366-23663CDCC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98" y="465887"/>
            <a:ext cx="647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生命的执着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Life’s Devotion 2/4</a:t>
            </a:r>
          </a:p>
        </p:txBody>
      </p:sp>
      <p:sp>
        <p:nvSpPr>
          <p:cNvPr id="990211" name="Rectangle 3">
            <a:extLst>
              <a:ext uri="{FF2B5EF4-FFF2-40B4-BE49-F238E27FC236}">
                <a16:creationId xmlns:a16="http://schemas.microsoft.com/office/drawing/2014/main" id="{7A2799A7-6789-CC21-4DC4-5EB84FA5C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796" y="1874296"/>
            <a:ext cx="10768405" cy="42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主啊！唯祢知我的软弱，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祢知我最深的意念，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无论在何时，无论在何处，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祢亲手领我前行。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Lord! Only You know my weakness,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You know my deepest thoughts.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when, no matter where,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guide me with Your own hand.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7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B94C-2A6E-2635-4D70-F450F6880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>
            <a:extLst>
              <a:ext uri="{FF2B5EF4-FFF2-40B4-BE49-F238E27FC236}">
                <a16:creationId xmlns:a16="http://schemas.microsoft.com/office/drawing/2014/main" id="{4C177A60-8A3D-B5BC-4C52-AF0A68FF6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98" y="465887"/>
            <a:ext cx="647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生命的执着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Life’s Devotion 3/4</a:t>
            </a:r>
          </a:p>
        </p:txBody>
      </p:sp>
      <p:sp>
        <p:nvSpPr>
          <p:cNvPr id="990211" name="Rectangle 3">
            <a:extLst>
              <a:ext uri="{FF2B5EF4-FFF2-40B4-BE49-F238E27FC236}">
                <a16:creationId xmlns:a16="http://schemas.microsoft.com/office/drawing/2014/main" id="{EDF3523F-B5B1-C58C-527E-CED9EB410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796" y="1874296"/>
            <a:ext cx="10768405" cy="42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除祢以外，在天我还能有谁？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除祢以外，在地也无所爱。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哦！我心渴望，我灵切慕在祢荣耀同在中。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哦，主！哦，主！祢是我生命唯一的执着。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You, who else can I have in heaven?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You, I have no love on earth.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Oh! My heart longs, my soul desires to be in Your glorious presence.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Oh, Lord! Oh, Lord! You are the only devotion of my life.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61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3D6C4-C452-0666-8BAB-65AA15E23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>
            <a:extLst>
              <a:ext uri="{FF2B5EF4-FFF2-40B4-BE49-F238E27FC236}">
                <a16:creationId xmlns:a16="http://schemas.microsoft.com/office/drawing/2014/main" id="{662B5CC2-340E-5921-DC50-74411B800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98" y="465887"/>
            <a:ext cx="647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生命的执着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Life’s Devotion 4/4</a:t>
            </a:r>
          </a:p>
        </p:txBody>
      </p:sp>
      <p:sp>
        <p:nvSpPr>
          <p:cNvPr id="990211" name="Rectangle 3">
            <a:extLst>
              <a:ext uri="{FF2B5EF4-FFF2-40B4-BE49-F238E27FC236}">
                <a16:creationId xmlns:a16="http://schemas.microsoft.com/office/drawing/2014/main" id="{67C0A7D3-D204-5277-9D04-222C5D46B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796" y="1874296"/>
            <a:ext cx="10768405" cy="429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除祢以外，在天我还能有谁？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除祢以外，在地也无所爱。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哦！我心渴望，我灵切慕在祢荣耀同在中。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哦，主！哦，主！祢是我生命唯一的执着。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You, who else can I have in heaven?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You, I have no love on earth.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Oh! My heart longs, my soul desires to be in Your glorious presence.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Oh, Lord! Oh, Lord! You are the only devotion of my life.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463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2023-07-27T17:47:05Z</dcterms:created>
  <dcterms:modified xsi:type="dcterms:W3CDTF">2025-10-24T03:14:52Z</dcterms:modified>
</cp:coreProperties>
</file>